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33"/>
  </p:notesMasterIdLst>
  <p:sldIdLst>
    <p:sldId id="256" r:id="rId2"/>
    <p:sldId id="264" r:id="rId3"/>
    <p:sldId id="261" r:id="rId4"/>
    <p:sldId id="301" r:id="rId5"/>
    <p:sldId id="334" r:id="rId6"/>
    <p:sldId id="335" r:id="rId7"/>
    <p:sldId id="336" r:id="rId8"/>
    <p:sldId id="337" r:id="rId9"/>
    <p:sldId id="338" r:id="rId10"/>
    <p:sldId id="339" r:id="rId11"/>
    <p:sldId id="340" r:id="rId12"/>
    <p:sldId id="341" r:id="rId13"/>
    <p:sldId id="342" r:id="rId14"/>
    <p:sldId id="343" r:id="rId15"/>
    <p:sldId id="344" r:id="rId16"/>
    <p:sldId id="345" r:id="rId17"/>
    <p:sldId id="346" r:id="rId18"/>
    <p:sldId id="347" r:id="rId19"/>
    <p:sldId id="348" r:id="rId20"/>
    <p:sldId id="349" r:id="rId21"/>
    <p:sldId id="350" r:id="rId22"/>
    <p:sldId id="351" r:id="rId23"/>
    <p:sldId id="352" r:id="rId24"/>
    <p:sldId id="353" r:id="rId25"/>
    <p:sldId id="354" r:id="rId26"/>
    <p:sldId id="355" r:id="rId27"/>
    <p:sldId id="356" r:id="rId28"/>
    <p:sldId id="357" r:id="rId29"/>
    <p:sldId id="358" r:id="rId30"/>
    <p:sldId id="296" r:id="rId31"/>
    <p:sldId id="272" r:id="rId32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90BB0C-AFD9-4937-80FC-1B21B67EE744}">
  <a:tblStyle styleId="{AB90BB0C-AFD9-4937-80FC-1B21B67EE74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EFC97D-CA80-4802-9B5B-F6CA9496CBD0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FAF94769-0E8D-44F3-8470-CD19A9F1E309}">
      <dgm:prSet phldrT="[Texto]" custT="1"/>
      <dgm:spPr/>
      <dgm:t>
        <a:bodyPr/>
        <a:lstStyle/>
        <a:p>
          <a:r>
            <a:rPr lang="es-MX" sz="20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rPr>
            <a:t>Titulo Universitario</a:t>
          </a:r>
          <a:endParaRPr lang="es-CO" sz="2000" dirty="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D068176C-2094-440D-B340-08B1336A646A}" type="parTrans" cxnId="{C2AC36A7-4F40-4F56-8A1E-B1287FA02D21}">
      <dgm:prSet/>
      <dgm:spPr/>
      <dgm:t>
        <a:bodyPr/>
        <a:lstStyle/>
        <a:p>
          <a:endParaRPr lang="es-CO" sz="200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4AA64ED-8700-4AB6-8991-2E83A8A55417}" type="sibTrans" cxnId="{C2AC36A7-4F40-4F56-8A1E-B1287FA02D21}">
      <dgm:prSet/>
      <dgm:spPr/>
      <dgm:t>
        <a:bodyPr/>
        <a:lstStyle/>
        <a:p>
          <a:endParaRPr lang="es-CO" sz="200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19469536-D458-4777-BA33-81D79143FCA3}">
      <dgm:prSet phldrT="[Texto]" custT="1"/>
      <dgm:spPr/>
      <dgm:t>
        <a:bodyPr/>
        <a:lstStyle/>
        <a:p>
          <a:r>
            <a:rPr lang="es-MX" sz="20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rPr>
            <a:t>Trabajo/Empresa</a:t>
          </a:r>
          <a:endParaRPr lang="es-CO" sz="2000" dirty="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AABCA8FE-9637-4029-AD44-E15ABF317FEA}" type="parTrans" cxnId="{078F90A1-9E27-43CF-BA54-0E5CDB034D73}">
      <dgm:prSet/>
      <dgm:spPr/>
      <dgm:t>
        <a:bodyPr/>
        <a:lstStyle/>
        <a:p>
          <a:endParaRPr lang="es-CO" sz="200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BBD07031-DABC-4B3F-B32E-A8DB069C3FCF}" type="sibTrans" cxnId="{078F90A1-9E27-43CF-BA54-0E5CDB034D73}">
      <dgm:prSet/>
      <dgm:spPr/>
      <dgm:t>
        <a:bodyPr/>
        <a:lstStyle/>
        <a:p>
          <a:endParaRPr lang="es-CO" sz="200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09D7BA4-5F1C-47E1-AC46-C318BF1875CA}">
      <dgm:prSet phldrT="[Texto]" custT="1"/>
      <dgm:spPr/>
      <dgm:t>
        <a:bodyPr/>
        <a:lstStyle/>
        <a:p>
          <a:r>
            <a:rPr lang="es-MX" sz="20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rPr>
            <a:t>Casa Propia</a:t>
          </a:r>
          <a:endParaRPr lang="es-CO" sz="2000" dirty="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4D9E17B7-F7CE-4344-B734-2D6D05EA5BE2}" type="parTrans" cxnId="{357E6378-5E62-4581-8BF3-6697331410A4}">
      <dgm:prSet/>
      <dgm:spPr/>
      <dgm:t>
        <a:bodyPr/>
        <a:lstStyle/>
        <a:p>
          <a:endParaRPr lang="es-CO" sz="200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7CE08DE-9EE6-4B2F-84FF-8015FF0D79D7}" type="sibTrans" cxnId="{357E6378-5E62-4581-8BF3-6697331410A4}">
      <dgm:prSet/>
      <dgm:spPr/>
      <dgm:t>
        <a:bodyPr/>
        <a:lstStyle/>
        <a:p>
          <a:endParaRPr lang="es-CO" sz="200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2E944D38-C5AE-4909-9F5C-32DA14F45B8A}" type="pres">
      <dgm:prSet presAssocID="{6EEFC97D-CA80-4802-9B5B-F6CA9496CBD0}" presName="Name0" presStyleCnt="0">
        <dgm:presLayoutVars>
          <dgm:dir/>
          <dgm:resizeHandles val="exact"/>
        </dgm:presLayoutVars>
      </dgm:prSet>
      <dgm:spPr/>
    </dgm:pt>
    <dgm:pt modelId="{F79EC518-DD65-4918-9074-603546882975}" type="pres">
      <dgm:prSet presAssocID="{6EEFC97D-CA80-4802-9B5B-F6CA9496CBD0}" presName="arrow" presStyleLbl="bgShp" presStyleIdx="0" presStyleCnt="1"/>
      <dgm:spPr/>
    </dgm:pt>
    <dgm:pt modelId="{47DCA77D-CF4D-41C7-8ACC-1BBBD3CDBD42}" type="pres">
      <dgm:prSet presAssocID="{6EEFC97D-CA80-4802-9B5B-F6CA9496CBD0}" presName="points" presStyleCnt="0"/>
      <dgm:spPr/>
    </dgm:pt>
    <dgm:pt modelId="{9445DBC5-3454-442E-A60E-D246C3EED775}" type="pres">
      <dgm:prSet presAssocID="{FAF94769-0E8D-44F3-8470-CD19A9F1E309}" presName="compositeA" presStyleCnt="0"/>
      <dgm:spPr/>
    </dgm:pt>
    <dgm:pt modelId="{55221078-95A1-4072-A596-1B74424C30C0}" type="pres">
      <dgm:prSet presAssocID="{FAF94769-0E8D-44F3-8470-CD19A9F1E309}" presName="textA" presStyleLbl="revTx" presStyleIdx="0" presStyleCnt="3">
        <dgm:presLayoutVars>
          <dgm:bulletEnabled val="1"/>
        </dgm:presLayoutVars>
      </dgm:prSet>
      <dgm:spPr/>
    </dgm:pt>
    <dgm:pt modelId="{C4414DF4-3793-4F61-B0F1-DED3D20BF06C}" type="pres">
      <dgm:prSet presAssocID="{FAF94769-0E8D-44F3-8470-CD19A9F1E309}" presName="circleA" presStyleLbl="node1" presStyleIdx="0" presStyleCnt="3"/>
      <dgm:spPr/>
    </dgm:pt>
    <dgm:pt modelId="{01FA3898-1032-4C24-BF1D-530352C9CB4B}" type="pres">
      <dgm:prSet presAssocID="{FAF94769-0E8D-44F3-8470-CD19A9F1E309}" presName="spaceA" presStyleCnt="0"/>
      <dgm:spPr/>
    </dgm:pt>
    <dgm:pt modelId="{F6360A67-1298-44CD-93C5-D4B80691E705}" type="pres">
      <dgm:prSet presAssocID="{34AA64ED-8700-4AB6-8991-2E83A8A55417}" presName="space" presStyleCnt="0"/>
      <dgm:spPr/>
    </dgm:pt>
    <dgm:pt modelId="{D74FFCCD-D3F5-4803-BAE2-B9F7334F281B}" type="pres">
      <dgm:prSet presAssocID="{19469536-D458-4777-BA33-81D79143FCA3}" presName="compositeB" presStyleCnt="0"/>
      <dgm:spPr/>
    </dgm:pt>
    <dgm:pt modelId="{00269C0F-7D59-43CD-8BC8-3B846A3E1AC6}" type="pres">
      <dgm:prSet presAssocID="{19469536-D458-4777-BA33-81D79143FCA3}" presName="textB" presStyleLbl="revTx" presStyleIdx="1" presStyleCnt="3">
        <dgm:presLayoutVars>
          <dgm:bulletEnabled val="1"/>
        </dgm:presLayoutVars>
      </dgm:prSet>
      <dgm:spPr/>
    </dgm:pt>
    <dgm:pt modelId="{F2FBE5FC-F0AC-4CDF-AA6E-1E8A066AE4BB}" type="pres">
      <dgm:prSet presAssocID="{19469536-D458-4777-BA33-81D79143FCA3}" presName="circleB" presStyleLbl="node1" presStyleIdx="1" presStyleCnt="3"/>
      <dgm:spPr/>
    </dgm:pt>
    <dgm:pt modelId="{292515F4-512D-4018-98DC-CFAB3C098501}" type="pres">
      <dgm:prSet presAssocID="{19469536-D458-4777-BA33-81D79143FCA3}" presName="spaceB" presStyleCnt="0"/>
      <dgm:spPr/>
    </dgm:pt>
    <dgm:pt modelId="{36773828-17FD-4968-BFE3-36F930D6EFCD}" type="pres">
      <dgm:prSet presAssocID="{BBD07031-DABC-4B3F-B32E-A8DB069C3FCF}" presName="space" presStyleCnt="0"/>
      <dgm:spPr/>
    </dgm:pt>
    <dgm:pt modelId="{1E5E1C2C-CCD4-4106-A7D7-CC3B1B8E8A70}" type="pres">
      <dgm:prSet presAssocID="{409D7BA4-5F1C-47E1-AC46-C318BF1875CA}" presName="compositeA" presStyleCnt="0"/>
      <dgm:spPr/>
    </dgm:pt>
    <dgm:pt modelId="{81C5E75B-8C7E-4C10-80A8-7BC0390D6C1F}" type="pres">
      <dgm:prSet presAssocID="{409D7BA4-5F1C-47E1-AC46-C318BF1875CA}" presName="textA" presStyleLbl="revTx" presStyleIdx="2" presStyleCnt="3">
        <dgm:presLayoutVars>
          <dgm:bulletEnabled val="1"/>
        </dgm:presLayoutVars>
      </dgm:prSet>
      <dgm:spPr/>
    </dgm:pt>
    <dgm:pt modelId="{ADC21796-9D2B-48F5-A39B-A953C790DC7E}" type="pres">
      <dgm:prSet presAssocID="{409D7BA4-5F1C-47E1-AC46-C318BF1875CA}" presName="circleA" presStyleLbl="node1" presStyleIdx="2" presStyleCnt="3"/>
      <dgm:spPr/>
    </dgm:pt>
    <dgm:pt modelId="{F8364554-025C-40F3-ADF7-931E805A8FD1}" type="pres">
      <dgm:prSet presAssocID="{409D7BA4-5F1C-47E1-AC46-C318BF1875CA}" presName="spaceA" presStyleCnt="0"/>
      <dgm:spPr/>
    </dgm:pt>
  </dgm:ptLst>
  <dgm:cxnLst>
    <dgm:cxn modelId="{E1FD5522-1501-498F-9230-F31DC2E2EBEE}" type="presOf" srcId="{19469536-D458-4777-BA33-81D79143FCA3}" destId="{00269C0F-7D59-43CD-8BC8-3B846A3E1AC6}" srcOrd="0" destOrd="0" presId="urn:microsoft.com/office/officeart/2005/8/layout/hProcess11"/>
    <dgm:cxn modelId="{34A77328-0785-4E26-A29E-1AC4BD07FC97}" type="presOf" srcId="{409D7BA4-5F1C-47E1-AC46-C318BF1875CA}" destId="{81C5E75B-8C7E-4C10-80A8-7BC0390D6C1F}" srcOrd="0" destOrd="0" presId="urn:microsoft.com/office/officeart/2005/8/layout/hProcess11"/>
    <dgm:cxn modelId="{E423C177-D1DA-45B1-B071-1C0974A79B4E}" type="presOf" srcId="{6EEFC97D-CA80-4802-9B5B-F6CA9496CBD0}" destId="{2E944D38-C5AE-4909-9F5C-32DA14F45B8A}" srcOrd="0" destOrd="0" presId="urn:microsoft.com/office/officeart/2005/8/layout/hProcess11"/>
    <dgm:cxn modelId="{357E6378-5E62-4581-8BF3-6697331410A4}" srcId="{6EEFC97D-CA80-4802-9B5B-F6CA9496CBD0}" destId="{409D7BA4-5F1C-47E1-AC46-C318BF1875CA}" srcOrd="2" destOrd="0" parTransId="{4D9E17B7-F7CE-4344-B734-2D6D05EA5BE2}" sibTransId="{E7CE08DE-9EE6-4B2F-84FF-8015FF0D79D7}"/>
    <dgm:cxn modelId="{33F40C7A-B6EE-4CEC-9B96-A5406A855831}" type="presOf" srcId="{FAF94769-0E8D-44F3-8470-CD19A9F1E309}" destId="{55221078-95A1-4072-A596-1B74424C30C0}" srcOrd="0" destOrd="0" presId="urn:microsoft.com/office/officeart/2005/8/layout/hProcess11"/>
    <dgm:cxn modelId="{078F90A1-9E27-43CF-BA54-0E5CDB034D73}" srcId="{6EEFC97D-CA80-4802-9B5B-F6CA9496CBD0}" destId="{19469536-D458-4777-BA33-81D79143FCA3}" srcOrd="1" destOrd="0" parTransId="{AABCA8FE-9637-4029-AD44-E15ABF317FEA}" sibTransId="{BBD07031-DABC-4B3F-B32E-A8DB069C3FCF}"/>
    <dgm:cxn modelId="{C2AC36A7-4F40-4F56-8A1E-B1287FA02D21}" srcId="{6EEFC97D-CA80-4802-9B5B-F6CA9496CBD0}" destId="{FAF94769-0E8D-44F3-8470-CD19A9F1E309}" srcOrd="0" destOrd="0" parTransId="{D068176C-2094-440D-B340-08B1336A646A}" sibTransId="{34AA64ED-8700-4AB6-8991-2E83A8A55417}"/>
    <dgm:cxn modelId="{6AED66F0-6F3C-46E6-8F3B-FA70125C94D3}" type="presParOf" srcId="{2E944D38-C5AE-4909-9F5C-32DA14F45B8A}" destId="{F79EC518-DD65-4918-9074-603546882975}" srcOrd="0" destOrd="0" presId="urn:microsoft.com/office/officeart/2005/8/layout/hProcess11"/>
    <dgm:cxn modelId="{8F45454A-6F75-4A9C-A34E-2F325B2C3C32}" type="presParOf" srcId="{2E944D38-C5AE-4909-9F5C-32DA14F45B8A}" destId="{47DCA77D-CF4D-41C7-8ACC-1BBBD3CDBD42}" srcOrd="1" destOrd="0" presId="urn:microsoft.com/office/officeart/2005/8/layout/hProcess11"/>
    <dgm:cxn modelId="{349C9392-D52B-4C1A-8294-F03C80FE35AB}" type="presParOf" srcId="{47DCA77D-CF4D-41C7-8ACC-1BBBD3CDBD42}" destId="{9445DBC5-3454-442E-A60E-D246C3EED775}" srcOrd="0" destOrd="0" presId="urn:microsoft.com/office/officeart/2005/8/layout/hProcess11"/>
    <dgm:cxn modelId="{27EFDA60-A7D1-40B2-8F11-74CA404B246A}" type="presParOf" srcId="{9445DBC5-3454-442E-A60E-D246C3EED775}" destId="{55221078-95A1-4072-A596-1B74424C30C0}" srcOrd="0" destOrd="0" presId="urn:microsoft.com/office/officeart/2005/8/layout/hProcess11"/>
    <dgm:cxn modelId="{A8EADE36-F770-4620-A9FC-3F7B1842C15D}" type="presParOf" srcId="{9445DBC5-3454-442E-A60E-D246C3EED775}" destId="{C4414DF4-3793-4F61-B0F1-DED3D20BF06C}" srcOrd="1" destOrd="0" presId="urn:microsoft.com/office/officeart/2005/8/layout/hProcess11"/>
    <dgm:cxn modelId="{79F6936F-A3B0-4956-87F5-AE50C9B15659}" type="presParOf" srcId="{9445DBC5-3454-442E-A60E-D246C3EED775}" destId="{01FA3898-1032-4C24-BF1D-530352C9CB4B}" srcOrd="2" destOrd="0" presId="urn:microsoft.com/office/officeart/2005/8/layout/hProcess11"/>
    <dgm:cxn modelId="{EC18899E-42C3-4786-8F8E-5D75D7BB03C5}" type="presParOf" srcId="{47DCA77D-CF4D-41C7-8ACC-1BBBD3CDBD42}" destId="{F6360A67-1298-44CD-93C5-D4B80691E705}" srcOrd="1" destOrd="0" presId="urn:microsoft.com/office/officeart/2005/8/layout/hProcess11"/>
    <dgm:cxn modelId="{E9D7A6A5-7F53-40AD-8F89-60A40B8E1D2B}" type="presParOf" srcId="{47DCA77D-CF4D-41C7-8ACC-1BBBD3CDBD42}" destId="{D74FFCCD-D3F5-4803-BAE2-B9F7334F281B}" srcOrd="2" destOrd="0" presId="urn:microsoft.com/office/officeart/2005/8/layout/hProcess11"/>
    <dgm:cxn modelId="{87A8ED95-E06E-4192-B116-EC721C4D0406}" type="presParOf" srcId="{D74FFCCD-D3F5-4803-BAE2-B9F7334F281B}" destId="{00269C0F-7D59-43CD-8BC8-3B846A3E1AC6}" srcOrd="0" destOrd="0" presId="urn:microsoft.com/office/officeart/2005/8/layout/hProcess11"/>
    <dgm:cxn modelId="{7335C3A7-3C6E-4875-BE40-4CDF44431490}" type="presParOf" srcId="{D74FFCCD-D3F5-4803-BAE2-B9F7334F281B}" destId="{F2FBE5FC-F0AC-4CDF-AA6E-1E8A066AE4BB}" srcOrd="1" destOrd="0" presId="urn:microsoft.com/office/officeart/2005/8/layout/hProcess11"/>
    <dgm:cxn modelId="{F805F4F7-9029-4378-B733-04CACA1A5E2C}" type="presParOf" srcId="{D74FFCCD-D3F5-4803-BAE2-B9F7334F281B}" destId="{292515F4-512D-4018-98DC-CFAB3C098501}" srcOrd="2" destOrd="0" presId="urn:microsoft.com/office/officeart/2005/8/layout/hProcess11"/>
    <dgm:cxn modelId="{6B6D9917-4307-49C5-9081-B40B22541F60}" type="presParOf" srcId="{47DCA77D-CF4D-41C7-8ACC-1BBBD3CDBD42}" destId="{36773828-17FD-4968-BFE3-36F930D6EFCD}" srcOrd="3" destOrd="0" presId="urn:microsoft.com/office/officeart/2005/8/layout/hProcess11"/>
    <dgm:cxn modelId="{89CD1935-BB08-48AC-8894-8B34A092AA85}" type="presParOf" srcId="{47DCA77D-CF4D-41C7-8ACC-1BBBD3CDBD42}" destId="{1E5E1C2C-CCD4-4106-A7D7-CC3B1B8E8A70}" srcOrd="4" destOrd="0" presId="urn:microsoft.com/office/officeart/2005/8/layout/hProcess11"/>
    <dgm:cxn modelId="{F01B6FC3-C915-4F64-B3A7-F3325493B429}" type="presParOf" srcId="{1E5E1C2C-CCD4-4106-A7D7-CC3B1B8E8A70}" destId="{81C5E75B-8C7E-4C10-80A8-7BC0390D6C1F}" srcOrd="0" destOrd="0" presId="urn:microsoft.com/office/officeart/2005/8/layout/hProcess11"/>
    <dgm:cxn modelId="{1B29E534-71CF-4953-8647-D8643F0CBEEC}" type="presParOf" srcId="{1E5E1C2C-CCD4-4106-A7D7-CC3B1B8E8A70}" destId="{ADC21796-9D2B-48F5-A39B-A953C790DC7E}" srcOrd="1" destOrd="0" presId="urn:microsoft.com/office/officeart/2005/8/layout/hProcess11"/>
    <dgm:cxn modelId="{74326E8D-6B0F-4767-AEA4-59D57063F306}" type="presParOf" srcId="{1E5E1C2C-CCD4-4106-A7D7-CC3B1B8E8A70}" destId="{F8364554-025C-40F3-ADF7-931E805A8FD1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9EC518-DD65-4918-9074-603546882975}">
      <dsp:nvSpPr>
        <dsp:cNvPr id="0" name=""/>
        <dsp:cNvSpPr/>
      </dsp:nvSpPr>
      <dsp:spPr>
        <a:xfrm>
          <a:off x="0" y="846578"/>
          <a:ext cx="8012944" cy="112877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221078-95A1-4072-A596-1B74424C30C0}">
      <dsp:nvSpPr>
        <dsp:cNvPr id="0" name=""/>
        <dsp:cNvSpPr/>
      </dsp:nvSpPr>
      <dsp:spPr>
        <a:xfrm>
          <a:off x="3521" y="0"/>
          <a:ext cx="2324066" cy="1128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rPr>
            <a:t>Titulo Universitario</a:t>
          </a:r>
          <a:endParaRPr lang="es-CO" sz="2000" kern="1200" dirty="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3521" y="0"/>
        <a:ext cx="2324066" cy="1128770"/>
      </dsp:txXfrm>
    </dsp:sp>
    <dsp:sp modelId="{C4414DF4-3793-4F61-B0F1-DED3D20BF06C}">
      <dsp:nvSpPr>
        <dsp:cNvPr id="0" name=""/>
        <dsp:cNvSpPr/>
      </dsp:nvSpPr>
      <dsp:spPr>
        <a:xfrm>
          <a:off x="1024458" y="1269867"/>
          <a:ext cx="282192" cy="2821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269C0F-7D59-43CD-8BC8-3B846A3E1AC6}">
      <dsp:nvSpPr>
        <dsp:cNvPr id="0" name=""/>
        <dsp:cNvSpPr/>
      </dsp:nvSpPr>
      <dsp:spPr>
        <a:xfrm>
          <a:off x="2443791" y="1693156"/>
          <a:ext cx="2324066" cy="1128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rPr>
            <a:t>Trabajo/Empresa</a:t>
          </a:r>
          <a:endParaRPr lang="es-CO" sz="2000" kern="1200" dirty="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2443791" y="1693156"/>
        <a:ext cx="2324066" cy="1128770"/>
      </dsp:txXfrm>
    </dsp:sp>
    <dsp:sp modelId="{F2FBE5FC-F0AC-4CDF-AA6E-1E8A066AE4BB}">
      <dsp:nvSpPr>
        <dsp:cNvPr id="0" name=""/>
        <dsp:cNvSpPr/>
      </dsp:nvSpPr>
      <dsp:spPr>
        <a:xfrm>
          <a:off x="3464728" y="1269867"/>
          <a:ext cx="282192" cy="2821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C5E75B-8C7E-4C10-80A8-7BC0390D6C1F}">
      <dsp:nvSpPr>
        <dsp:cNvPr id="0" name=""/>
        <dsp:cNvSpPr/>
      </dsp:nvSpPr>
      <dsp:spPr>
        <a:xfrm>
          <a:off x="4884061" y="0"/>
          <a:ext cx="2324066" cy="1128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rPr>
            <a:t>Casa Propia</a:t>
          </a:r>
          <a:endParaRPr lang="es-CO" sz="2000" kern="1200" dirty="0">
            <a:solidFill>
              <a:srgbClr val="00206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sp:txBody>
      <dsp:txXfrm>
        <a:off x="4884061" y="0"/>
        <a:ext cx="2324066" cy="1128770"/>
      </dsp:txXfrm>
    </dsp:sp>
    <dsp:sp modelId="{ADC21796-9D2B-48F5-A39B-A953C790DC7E}">
      <dsp:nvSpPr>
        <dsp:cNvPr id="0" name=""/>
        <dsp:cNvSpPr/>
      </dsp:nvSpPr>
      <dsp:spPr>
        <a:xfrm>
          <a:off x="5904998" y="1269867"/>
          <a:ext cx="282192" cy="2821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jpg>
</file>

<file path=ppt/media/image13.jp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668397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" name="Google Shape;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067650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60171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547538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706273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854651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851919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486878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38879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902259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707270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56431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65" name="Google Shape;56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8351668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538774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085360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22078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119826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153729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539454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919684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252420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40322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89728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1" name="Google Shape;49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870916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9" name="Google Shape;49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543744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45" name="Google Shape;74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65498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102383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66326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553026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96228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2247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9" name="Google Shape;7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80798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 2">
  <p:cSld name="TITLE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pic>
        <p:nvPicPr>
          <p:cNvPr id="25" name="Google Shape;25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>
  <p:cSld name="TITL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alibri"/>
              <a:buNone/>
              <a:defRPr sz="3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alibri"/>
              <a:buChar char="●"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○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■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○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■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○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■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4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/>
          <p:nvPr/>
        </p:nvSpPr>
        <p:spPr>
          <a:xfrm>
            <a:off x="3869450" y="1797457"/>
            <a:ext cx="4245000" cy="1194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lnSpc>
                <a:spcPct val="80000"/>
              </a:lnSpc>
              <a:buSzPts val="4100"/>
            </a:pPr>
            <a:r>
              <a:rPr lang="es" sz="41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 PROYECTO DE VIDA</a:t>
            </a:r>
            <a:r>
              <a:rPr lang="es" sz="41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40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33" name="Google Shape;33;p10"/>
          <p:cNvSpPr txBox="1"/>
          <p:nvPr/>
        </p:nvSpPr>
        <p:spPr>
          <a:xfrm>
            <a:off x="3869450" y="2899133"/>
            <a:ext cx="448344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s-ES" sz="1900" b="1" i="0" u="none" strike="noStrike" cap="none" dirty="0">
                <a:solidFill>
                  <a:srgbClr val="05ADBC"/>
                </a:solidFill>
                <a:latin typeface="Calibri"/>
                <a:ea typeface="Calibri"/>
                <a:cs typeface="Calibri"/>
                <a:sym typeface="Calibri"/>
              </a:rPr>
              <a:t>Gestión de Proyectos Informáticos</a:t>
            </a:r>
            <a:endParaRPr sz="1900" b="1" i="0" u="none" strike="noStrike" cap="none" dirty="0">
              <a:solidFill>
                <a:srgbClr val="05ADB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rupo 5"/>
          <p:cNvGrpSpPr/>
          <p:nvPr/>
        </p:nvGrpSpPr>
        <p:grpSpPr>
          <a:xfrm>
            <a:off x="507999" y="718300"/>
            <a:ext cx="4064002" cy="1853450"/>
            <a:chOff x="-1" y="-1"/>
            <a:chExt cx="4064002" cy="2709333"/>
          </a:xfrm>
        </p:grpSpPr>
        <p:sp>
          <p:nvSpPr>
            <p:cNvPr id="20" name="Redondear rectángulo de esquina sencilla 19"/>
            <p:cNvSpPr/>
            <p:nvPr/>
          </p:nvSpPr>
          <p:spPr>
            <a:xfrm rot="16200000">
              <a:off x="677334" y="-677334"/>
              <a:ext cx="2709333" cy="4064000"/>
            </a:xfrm>
            <a:prstGeom prst="round1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s-CO"/>
            </a:p>
          </p:txBody>
        </p:sp>
        <p:sp>
          <p:nvSpPr>
            <p:cNvPr id="21" name="Redondear rectángulo de esquina sencilla 4"/>
            <p:cNvSpPr/>
            <p:nvPr/>
          </p:nvSpPr>
          <p:spPr>
            <a:xfrm rot="21600000">
              <a:off x="-1" y="1"/>
              <a:ext cx="4064000" cy="2032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8016" tIns="128016" rIns="128016" bIns="12801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ES" sz="2000" kern="1200" dirty="0">
                  <a:solidFill>
                    <a:srgbClr val="00206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Tengo la capacidad de Lograr </a:t>
              </a:r>
              <a:br>
                <a:rPr lang="es-ES" sz="2000" kern="1200" dirty="0">
                  <a:solidFill>
                    <a:srgbClr val="00206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s-ES" sz="2000" kern="1200" dirty="0">
                  <a:solidFill>
                    <a:srgbClr val="00206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Lo que me proponga</a:t>
              </a:r>
              <a:endParaRPr lang="es-CO" sz="2000" kern="12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7" name="Grupo 6"/>
          <p:cNvGrpSpPr/>
          <p:nvPr/>
        </p:nvGrpSpPr>
        <p:grpSpPr>
          <a:xfrm>
            <a:off x="4572000" y="718299"/>
            <a:ext cx="4064000" cy="1853451"/>
            <a:chOff x="4064000" y="0"/>
            <a:chExt cx="4064000" cy="2709333"/>
          </a:xfrm>
        </p:grpSpPr>
        <p:sp>
          <p:nvSpPr>
            <p:cNvPr id="18" name="Redondear rectángulo de esquina sencilla 17"/>
            <p:cNvSpPr/>
            <p:nvPr/>
          </p:nvSpPr>
          <p:spPr>
            <a:xfrm>
              <a:off x="4064000" y="0"/>
              <a:ext cx="4064000" cy="2709333"/>
            </a:xfrm>
            <a:prstGeom prst="round1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s-CO"/>
            </a:p>
          </p:txBody>
        </p:sp>
        <p:sp>
          <p:nvSpPr>
            <p:cNvPr id="19" name="Redondear rectángulo de esquina sencilla 6"/>
            <p:cNvSpPr/>
            <p:nvPr/>
          </p:nvSpPr>
          <p:spPr>
            <a:xfrm>
              <a:off x="4064000" y="0"/>
              <a:ext cx="4064000" cy="2032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8016" tIns="128016" rIns="128016" bIns="12801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ES" sz="2000" kern="1200" dirty="0">
                  <a:solidFill>
                    <a:srgbClr val="00206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Quiero ser una mejor persona, social y profesionalmente </a:t>
              </a:r>
              <a:endParaRPr lang="es-CO" sz="2000" kern="12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9" name="Grupo 8"/>
          <p:cNvGrpSpPr/>
          <p:nvPr/>
        </p:nvGrpSpPr>
        <p:grpSpPr>
          <a:xfrm>
            <a:off x="508000" y="2571750"/>
            <a:ext cx="4064000" cy="2298205"/>
            <a:chOff x="0" y="2709333"/>
            <a:chExt cx="4064000" cy="2709333"/>
          </a:xfrm>
        </p:grpSpPr>
        <p:sp>
          <p:nvSpPr>
            <p:cNvPr id="16" name="Redondear rectángulo de esquina sencilla 15"/>
            <p:cNvSpPr/>
            <p:nvPr/>
          </p:nvSpPr>
          <p:spPr>
            <a:xfrm rot="10800000">
              <a:off x="0" y="2709333"/>
              <a:ext cx="4064000" cy="2709333"/>
            </a:xfrm>
            <a:prstGeom prst="round1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s-CO"/>
            </a:p>
          </p:txBody>
        </p:sp>
        <p:sp>
          <p:nvSpPr>
            <p:cNvPr id="17" name="Redondear rectángulo de esquina sencilla 8"/>
            <p:cNvSpPr/>
            <p:nvPr/>
          </p:nvSpPr>
          <p:spPr>
            <a:xfrm rot="21600000">
              <a:off x="0" y="3386666"/>
              <a:ext cx="4064000" cy="2032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8016" tIns="128016" rIns="128016" bIns="12801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ES" sz="2000" kern="1200" dirty="0">
                  <a:solidFill>
                    <a:srgbClr val="00206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Soy Una persona en constante construcción</a:t>
              </a:r>
              <a:endParaRPr lang="es-CO" sz="2000" kern="12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4571996" y="2571750"/>
            <a:ext cx="4064002" cy="2452317"/>
            <a:chOff x="4063998" y="2697021"/>
            <a:chExt cx="4064002" cy="2452467"/>
          </a:xfrm>
        </p:grpSpPr>
        <p:sp>
          <p:nvSpPr>
            <p:cNvPr id="14" name="Redondear rectángulo de esquina sencilla 13"/>
            <p:cNvSpPr/>
            <p:nvPr/>
          </p:nvSpPr>
          <p:spPr>
            <a:xfrm rot="5400000">
              <a:off x="4946898" y="1814123"/>
              <a:ext cx="2298203" cy="4064000"/>
            </a:xfrm>
            <a:prstGeom prst="round1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s-CO"/>
            </a:p>
          </p:txBody>
        </p:sp>
        <p:sp>
          <p:nvSpPr>
            <p:cNvPr id="15" name="Redondear rectángulo de esquina sencilla 10"/>
            <p:cNvSpPr/>
            <p:nvPr/>
          </p:nvSpPr>
          <p:spPr>
            <a:xfrm>
              <a:off x="4063998" y="3117488"/>
              <a:ext cx="4064000" cy="2032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8016" tIns="128016" rIns="128016" bIns="128016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ES" sz="2000" kern="1200" dirty="0">
                  <a:solidFill>
                    <a:srgbClr val="00206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Yo puedo lograr todo </a:t>
              </a:r>
              <a:endParaRPr lang="es-CO" sz="2000" kern="12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1" name="Grupo 10"/>
          <p:cNvGrpSpPr/>
          <p:nvPr/>
        </p:nvGrpSpPr>
        <p:grpSpPr>
          <a:xfrm>
            <a:off x="3352799" y="1894417"/>
            <a:ext cx="2438400" cy="1354666"/>
            <a:chOff x="2844799" y="2032000"/>
            <a:chExt cx="2438400" cy="1354666"/>
          </a:xfrm>
        </p:grpSpPr>
        <p:sp>
          <p:nvSpPr>
            <p:cNvPr id="12" name="Rectángulo redondeado 11"/>
            <p:cNvSpPr/>
            <p:nvPr/>
          </p:nvSpPr>
          <p:spPr>
            <a:xfrm>
              <a:off x="2844799" y="2032000"/>
              <a:ext cx="2438400" cy="1354666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s-CO"/>
            </a:p>
          </p:txBody>
        </p:sp>
        <p:sp>
          <p:nvSpPr>
            <p:cNvPr id="13" name="Rectángulo 12"/>
            <p:cNvSpPr/>
            <p:nvPr/>
          </p:nvSpPr>
          <p:spPr>
            <a:xfrm>
              <a:off x="2910928" y="2098129"/>
              <a:ext cx="2306142" cy="12224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ES" sz="2000" b="1" kern="1200" dirty="0">
                  <a:solidFill>
                    <a:srgbClr val="00206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Matriz de autoconocimiento</a:t>
              </a:r>
              <a:endParaRPr lang="es-CO" sz="2000" b="1" kern="1200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4803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705510" y="199856"/>
            <a:ext cx="6020656" cy="65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32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¿CUÁL ES MI MISIÓN EN LA VIDA?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484C389-74DB-CA27-C9B1-43BDB35A0A9D}"/>
              </a:ext>
            </a:extLst>
          </p:cNvPr>
          <p:cNvSpPr txBox="1"/>
          <p:nvPr/>
        </p:nvSpPr>
        <p:spPr>
          <a:xfrm>
            <a:off x="609600" y="1399309"/>
            <a:ext cx="79940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Ser Feliz y ayudar a las personas que más pueda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76509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705510" y="199856"/>
            <a:ext cx="6020656" cy="65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32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¿CUÁL ES MI VISIÓN EN LA VIDA?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5E8DC07-8D4D-78D9-AB9A-921B39EDFA62}"/>
              </a:ext>
            </a:extLst>
          </p:cNvPr>
          <p:cNvSpPr txBox="1"/>
          <p:nvPr/>
        </p:nvSpPr>
        <p:spPr>
          <a:xfrm>
            <a:off x="381000" y="1413164"/>
            <a:ext cx="83127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Me veo compartiendo con mi familia y ayudando a mi pueblo en lo que más se me posibilite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985106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561672" y="0"/>
            <a:ext cx="6359703" cy="1469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spcBef>
                <a:spcPct val="0"/>
              </a:spcBef>
            </a:pPr>
            <a:r>
              <a:rPr lang="es-419" sz="2800" b="1" dirty="0">
                <a:solidFill>
                  <a:srgbClr val="1F4E79"/>
                </a:solidFill>
                <a:latin typeface="Century Gothic" panose="020B0502020202020204" pitchFamily="34" charset="0"/>
              </a:rPr>
              <a:t>¿CUÁLES ACONTECIMIENTOS HAN INFLUIDO DE MANERA DECISIVA EN MI VIDA?</a:t>
            </a:r>
            <a:endParaRPr lang="es-ES" sz="2800" b="1" dirty="0">
              <a:solidFill>
                <a:srgbClr val="015583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87EDAE6-BDF8-0651-44A5-599FB7878673}"/>
              </a:ext>
            </a:extLst>
          </p:cNvPr>
          <p:cNvSpPr txBox="1"/>
          <p:nvPr/>
        </p:nvSpPr>
        <p:spPr>
          <a:xfrm>
            <a:off x="436418" y="1544782"/>
            <a:ext cx="852054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La muerte de mi padrino cuando yo tenía 12 años porque cambio demasiado la forma en que veía la vida y en ese tiempo le perdí el interés a la vida.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La muerte de una </a:t>
            </a:r>
            <a:r>
              <a:rPr lang="es-MX" dirty="0" err="1"/>
              <a:t>Tia</a:t>
            </a:r>
            <a:r>
              <a:rPr lang="es-MX" dirty="0"/>
              <a:t> que quería mucho y siempre me trataba de enseñar cosas de la vida que ya ella había pasado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Tener que irme de casa a los 17 años con muchas aspiraciones y poco conocimiento de la vida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La muerte de mi Abuelo Materno por todo lo que me enseñó en la vida y porque no estábamos preparados para su muerte</a:t>
            </a:r>
            <a:br>
              <a:rPr lang="es-MX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544851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243172" y="102743"/>
            <a:ext cx="6904234" cy="965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spcBef>
                <a:spcPct val="0"/>
              </a:spcBef>
            </a:pPr>
            <a:r>
              <a:rPr lang="es-419" sz="2800" b="1" dirty="0">
                <a:solidFill>
                  <a:srgbClr val="1F4E79"/>
                </a:solidFill>
                <a:latin typeface="Century Gothic" panose="020B0502020202020204" pitchFamily="34" charset="0"/>
              </a:rPr>
              <a:t>¿CUÁLES HAN SIDO LOS PRINCIPALES ÉXITOS Y FRACASOS EN MI VIDA?</a:t>
            </a:r>
            <a:endParaRPr lang="es-ES" sz="2800" b="1" dirty="0">
              <a:solidFill>
                <a:srgbClr val="015583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072409"/>
              </p:ext>
            </p:extLst>
          </p:nvPr>
        </p:nvGraphicFramePr>
        <p:xfrm>
          <a:off x="0" y="1068508"/>
          <a:ext cx="9144000" cy="4281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6450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rgbClr val="00206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Éxitos</a:t>
                      </a:r>
                      <a:endParaRPr lang="es-CO" sz="2000" dirty="0">
                        <a:solidFill>
                          <a:srgbClr val="00206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rgbClr val="00206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Fracasos</a:t>
                      </a:r>
                      <a:endParaRPr lang="es-CO" sz="2000" dirty="0">
                        <a:solidFill>
                          <a:srgbClr val="00206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400">
                <a:tc>
                  <a:txBody>
                    <a:bodyPr/>
                    <a:lstStyle/>
                    <a:p>
                      <a:r>
                        <a:rPr lang="es-MX" dirty="0"/>
                        <a:t>Recibir un reconocimiento por haber sido un  buen deportista cuando apenas tenía 14 años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400">
                <a:tc>
                  <a:txBody>
                    <a:bodyPr/>
                    <a:lstStyle/>
                    <a:p>
                      <a:r>
                        <a:rPr lang="es-MX" dirty="0"/>
                        <a:t>Graduarme del colegio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400">
                <a:tc>
                  <a:txBody>
                    <a:bodyPr/>
                    <a:lstStyle/>
                    <a:p>
                      <a:r>
                        <a:rPr lang="es-MX" dirty="0"/>
                        <a:t>Ingresar a Estudiar criminalística en el </a:t>
                      </a:r>
                      <a:r>
                        <a:rPr lang="es-MX" dirty="0" err="1"/>
                        <a:t>TdeA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No haber podido terminar la carrera en el </a:t>
                      </a:r>
                      <a:r>
                        <a:rPr lang="es-MX" dirty="0" err="1"/>
                        <a:t>TdeA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400">
                <a:tc>
                  <a:txBody>
                    <a:bodyPr/>
                    <a:lstStyle/>
                    <a:p>
                      <a:r>
                        <a:rPr lang="es-MX" dirty="0"/>
                        <a:t>Priorizar mis estudios por encima de un trabajo 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s-MX" dirty="0"/>
                        <a:t>Ingresar a Estudiar en el Pascual Bravo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740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40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740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740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7400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4246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705510" y="199856"/>
            <a:ext cx="6020656" cy="65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32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¿QUÉ ME APASIONA?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AC09B4E-FF78-EDD1-956D-5A1231173BA7}"/>
              </a:ext>
            </a:extLst>
          </p:cNvPr>
          <p:cNvSpPr txBox="1"/>
          <p:nvPr/>
        </p:nvSpPr>
        <p:spPr>
          <a:xfrm>
            <a:off x="429491" y="1281545"/>
            <a:ext cx="85205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Hacer deporte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s-MX" dirty="0"/>
              <a:t>Jugar con amigos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Ayudar a las personas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65070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705510" y="199856"/>
            <a:ext cx="6020656" cy="65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32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¿CUÁLES SON MIS VALORES?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B077E4B-4CD4-A186-5855-7347338A1099}"/>
              </a:ext>
            </a:extLst>
          </p:cNvPr>
          <p:cNvSpPr txBox="1"/>
          <p:nvPr/>
        </p:nvSpPr>
        <p:spPr>
          <a:xfrm>
            <a:off x="457200" y="1191491"/>
            <a:ext cx="84512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Respeto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Responsabilidad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Amor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Honestidad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Empatía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19850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705510" y="199856"/>
            <a:ext cx="6020656" cy="65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32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¿CUÁLES SON MIS DONES?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246B346-7A99-7333-5C6E-3EFCFDFD7A4D}"/>
              </a:ext>
            </a:extLst>
          </p:cNvPr>
          <p:cNvSpPr txBox="1"/>
          <p:nvPr/>
        </p:nvSpPr>
        <p:spPr>
          <a:xfrm>
            <a:off x="346364" y="1129145"/>
            <a:ext cx="85136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Empatía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Comunicación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Ayuda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17034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105005"/>
            <a:ext cx="6020656" cy="85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¿CÓMO PONDRÉ MIS DONES AL SERVICIO DE LOS DEMÁS?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D40B845-2D90-DF49-F285-D776875AA0F8}"/>
              </a:ext>
            </a:extLst>
          </p:cNvPr>
          <p:cNvSpPr txBox="1"/>
          <p:nvPr/>
        </p:nvSpPr>
        <p:spPr>
          <a:xfrm>
            <a:off x="408709" y="1323109"/>
            <a:ext cx="84166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Aplicando los conocimientos adquiridos a lo largo de la vida para facilitar o mejora un poco la vida a las personas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7934816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123290"/>
            <a:ext cx="6020656" cy="85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¿CUÁLES SON MIS PASATIEMPOS FAVORITOS?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7F4CDF9-51CB-E1BB-D6C8-1A1854D5F28B}"/>
              </a:ext>
            </a:extLst>
          </p:cNvPr>
          <p:cNvSpPr txBox="1"/>
          <p:nvPr/>
        </p:nvSpPr>
        <p:spPr>
          <a:xfrm>
            <a:off x="408709" y="1274618"/>
            <a:ext cx="848590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Música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Lectura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Caminar en zonas verdes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Tecnología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Videojuegos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Ver y Practicar Futbol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12391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18"/>
          <p:cNvSpPr/>
          <p:nvPr/>
        </p:nvSpPr>
        <p:spPr>
          <a:xfrm>
            <a:off x="2519937" y="2733794"/>
            <a:ext cx="529500" cy="529500"/>
          </a:xfrm>
          <a:prstGeom prst="ellipse">
            <a:avLst/>
          </a:prstGeom>
          <a:solidFill>
            <a:srgbClr val="002A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18"/>
          <p:cNvSpPr/>
          <p:nvPr/>
        </p:nvSpPr>
        <p:spPr>
          <a:xfrm>
            <a:off x="2814412" y="2733810"/>
            <a:ext cx="529500" cy="529500"/>
          </a:xfrm>
          <a:prstGeom prst="ellipse">
            <a:avLst/>
          </a:prstGeom>
          <a:solidFill>
            <a:srgbClr val="ACE5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18"/>
          <p:cNvSpPr/>
          <p:nvPr/>
        </p:nvSpPr>
        <p:spPr>
          <a:xfrm>
            <a:off x="3194212" y="2733789"/>
            <a:ext cx="529500" cy="529500"/>
          </a:xfrm>
          <a:prstGeom prst="ellipse">
            <a:avLst/>
          </a:prstGeom>
          <a:solidFill>
            <a:srgbClr val="01B3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18"/>
          <p:cNvSpPr/>
          <p:nvPr/>
        </p:nvSpPr>
        <p:spPr>
          <a:xfrm>
            <a:off x="3478736" y="2733794"/>
            <a:ext cx="529500" cy="529500"/>
          </a:xfrm>
          <a:prstGeom prst="ellipse">
            <a:avLst/>
          </a:prstGeom>
          <a:solidFill>
            <a:srgbClr val="01558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18"/>
          <p:cNvSpPr/>
          <p:nvPr/>
        </p:nvSpPr>
        <p:spPr>
          <a:xfrm>
            <a:off x="3868482" y="2733794"/>
            <a:ext cx="529500" cy="529500"/>
          </a:xfrm>
          <a:prstGeom prst="ellipse">
            <a:avLst/>
          </a:prstGeom>
          <a:solidFill>
            <a:srgbClr val="0093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18"/>
          <p:cNvSpPr/>
          <p:nvPr/>
        </p:nvSpPr>
        <p:spPr>
          <a:xfrm>
            <a:off x="4258229" y="2733794"/>
            <a:ext cx="529500" cy="529500"/>
          </a:xfrm>
          <a:prstGeom prst="ellipse">
            <a:avLst/>
          </a:prstGeom>
          <a:solidFill>
            <a:srgbClr val="F7D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18"/>
          <p:cNvSpPr/>
          <p:nvPr/>
        </p:nvSpPr>
        <p:spPr>
          <a:xfrm>
            <a:off x="4641443" y="2733794"/>
            <a:ext cx="529500" cy="529500"/>
          </a:xfrm>
          <a:prstGeom prst="ellipse">
            <a:avLst/>
          </a:prstGeom>
          <a:solidFill>
            <a:srgbClr val="552C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18"/>
          <p:cNvSpPr/>
          <p:nvPr/>
        </p:nvSpPr>
        <p:spPr>
          <a:xfrm>
            <a:off x="5031190" y="2733794"/>
            <a:ext cx="529500" cy="529500"/>
          </a:xfrm>
          <a:prstGeom prst="ellipse">
            <a:avLst/>
          </a:prstGeom>
          <a:solidFill>
            <a:srgbClr val="8B93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5" name="Google Shape;575;p18"/>
          <p:cNvPicPr preferRelativeResize="0"/>
          <p:nvPr/>
        </p:nvPicPr>
        <p:blipFill rotWithShape="1">
          <a:blip r:embed="rId4">
            <a:alphaModFix/>
          </a:blip>
          <a:srcRect t="5512" b="5440"/>
          <a:stretch/>
        </p:blipFill>
        <p:spPr>
          <a:xfrm>
            <a:off x="0" y="0"/>
            <a:ext cx="9289825" cy="5517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06650" y="1181650"/>
            <a:ext cx="371800" cy="37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5400000">
            <a:off x="151638" y="1160735"/>
            <a:ext cx="808050" cy="15477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18"/>
          <p:cNvSpPr/>
          <p:nvPr/>
        </p:nvSpPr>
        <p:spPr>
          <a:xfrm>
            <a:off x="849049" y="2496621"/>
            <a:ext cx="5109962" cy="995738"/>
          </a:xfrm>
          <a:prstGeom prst="roundRect">
            <a:avLst>
              <a:gd name="adj" fmla="val 16667"/>
            </a:avLst>
          </a:prstGeom>
          <a:solidFill>
            <a:srgbClr val="ACE5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300" b="1" i="0" u="none" strike="noStrike" cap="none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“¿</a:t>
            </a:r>
            <a:r>
              <a:rPr lang="es-CO" sz="2300" b="1" i="0" u="none" strike="noStrike" cap="none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r>
              <a:rPr lang="es" sz="2300" b="1" i="0" u="none" strike="noStrike" cap="none" dirty="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será acaso que esta vida moderna está teniendo más de moderna que de vida?”</a:t>
            </a:r>
            <a:endParaRPr sz="1500" b="0" i="0" u="none" strike="noStrike" cap="none" dirty="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92" name="Google Shape;592;p18"/>
          <p:cNvCxnSpPr>
            <a:endCxn id="591" idx="1"/>
          </p:cNvCxnSpPr>
          <p:nvPr/>
        </p:nvCxnSpPr>
        <p:spPr>
          <a:xfrm flipV="1">
            <a:off x="-218050" y="2994490"/>
            <a:ext cx="1067099" cy="14560"/>
          </a:xfrm>
          <a:prstGeom prst="straightConnector1">
            <a:avLst/>
          </a:prstGeom>
          <a:noFill/>
          <a:ln w="9525" cap="flat" cmpd="sng">
            <a:solidFill>
              <a:srgbClr val="ACE576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" name="Imagen 1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4043" y="4363315"/>
            <a:ext cx="987380" cy="916975"/>
          </a:xfrm>
          <a:prstGeom prst="rect">
            <a:avLst/>
          </a:prstGeom>
        </p:spPr>
      </p:pic>
      <p:sp>
        <p:nvSpPr>
          <p:cNvPr id="580" name="Google Shape;580;p18"/>
          <p:cNvSpPr/>
          <p:nvPr/>
        </p:nvSpPr>
        <p:spPr>
          <a:xfrm>
            <a:off x="4008236" y="3265248"/>
            <a:ext cx="2176785" cy="928567"/>
          </a:xfrm>
          <a:prstGeom prst="snip1Rect">
            <a:avLst>
              <a:gd name="adj" fmla="val 16667"/>
            </a:avLst>
          </a:prstGeom>
          <a:solidFill>
            <a:srgbClr val="01B3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ES" sz="2000" b="1" i="0" u="none" strike="noStrike" cap="none" dirty="0" err="1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Mafalda</a:t>
            </a:r>
            <a:r>
              <a:rPr lang="es-ES" sz="2000" b="1" i="0" u="none" strike="noStrike" cap="none" dirty="0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 (Quino)</a:t>
            </a:r>
            <a:endParaRPr sz="2000" b="1" i="0" u="none" strike="noStrike" cap="none" dirty="0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123290"/>
            <a:ext cx="6020656" cy="85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LAS PERSONAS MÁS IMPORTANTES EN MI VIDA SON:</a:t>
            </a:r>
          </a:p>
        </p:txBody>
      </p:sp>
      <p:pic>
        <p:nvPicPr>
          <p:cNvPr id="7" name="Imagen 6" descr="Grupo de personas en una montaña&#10;&#10;Descripción generada automáticamente">
            <a:extLst>
              <a:ext uri="{FF2B5EF4-FFF2-40B4-BE49-F238E27FC236}">
                <a16:creationId xmlns:a16="http://schemas.microsoft.com/office/drawing/2014/main" id="{04E02DC0-0243-0C38-4E26-1302BF8E2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5327" y="860240"/>
            <a:ext cx="4253345" cy="425728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05087CB4-9823-CFAB-7023-14A8979E90C7}"/>
              </a:ext>
            </a:extLst>
          </p:cNvPr>
          <p:cNvSpPr txBox="1"/>
          <p:nvPr/>
        </p:nvSpPr>
        <p:spPr>
          <a:xfrm>
            <a:off x="145473" y="768927"/>
            <a:ext cx="21128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Mi Familia.</a:t>
            </a:r>
            <a:br>
              <a:rPr lang="es-MX" dirty="0"/>
            </a:br>
            <a:r>
              <a:rPr lang="es-MX" dirty="0"/>
              <a:t>Porque siempre se cuenta con el apoyo de ellos para todo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76174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123290"/>
            <a:ext cx="6020656" cy="85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MI EJEMPLO A SEGUIR SON:</a:t>
            </a:r>
          </a:p>
        </p:txBody>
      </p:sp>
      <p:pic>
        <p:nvPicPr>
          <p:cNvPr id="3" name="Imagen 2" descr="Imagen que contiene persona, interior, tabla, niño&#10;&#10;Descripción generada automáticamente">
            <a:extLst>
              <a:ext uri="{FF2B5EF4-FFF2-40B4-BE49-F238E27FC236}">
                <a16:creationId xmlns:a16="http://schemas.microsoft.com/office/drawing/2014/main" id="{F3412866-C721-96D0-C83C-9584E03AE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9964" y="1156854"/>
            <a:ext cx="4308763" cy="383485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BB7FFBE-1BDB-3C3C-E086-D93554C78886}"/>
              </a:ext>
            </a:extLst>
          </p:cNvPr>
          <p:cNvSpPr txBox="1"/>
          <p:nvPr/>
        </p:nvSpPr>
        <p:spPr>
          <a:xfrm>
            <a:off x="163033" y="1098698"/>
            <a:ext cx="214068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Mis Abuelos maternos porque sin importar las circunstancias siempre nos enseñaron que todo a excepción de la muerte se puede solucionar.</a:t>
            </a:r>
          </a:p>
          <a:p>
            <a:r>
              <a:rPr lang="es-MX" dirty="0"/>
              <a:t>Nos inculcaron mucho el respeto por los demás y siempre fueron nuestro ejemplo de lo que es el Amor verdadero.</a:t>
            </a:r>
            <a:br>
              <a:rPr lang="es-MX" dirty="0"/>
            </a:br>
            <a:r>
              <a:rPr lang="es-MX" dirty="0"/>
              <a:t>Siempre nos enseñaron que hay que ver siempre el lado bueno a la vida sin importar lo que nos pase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995398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123290"/>
            <a:ext cx="6020656" cy="85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¿CÓMO ESTÁ MI VIDA HOY?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645284" y="1553032"/>
            <a:ext cx="856195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constante aprendizaje y siempre tratando de mejorar, intelectualmente </a:t>
            </a:r>
            <a:b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 gusta creer que estoy bien, pero siempre teniendo presente que hay mucho</a:t>
            </a:r>
            <a:b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 debo aprender.</a:t>
            </a:r>
            <a:b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Socialmente estoy un poco mal, ya que no me relaciono mucho con las personas</a:t>
            </a:r>
            <a:b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 mi entorno porque no me gusta ese ambiente.</a:t>
            </a:r>
            <a:b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cuanto a mi familia estoy bien con mi núcleo familiar, aunque no nos </a:t>
            </a:r>
            <a:b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419" sz="2000" dirty="0">
                <a:solidFill>
                  <a:schemeClr val="tx2">
                    <a:lumMod val="1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encontramos muy seguido</a:t>
            </a:r>
            <a:endParaRPr lang="es-CO" sz="2000" b="1" dirty="0">
              <a:solidFill>
                <a:schemeClr val="tx2">
                  <a:lumMod val="1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6514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123290"/>
            <a:ext cx="6020656" cy="85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LOS ASPECTOS A MEJORAR SON LOS SIGUIENTES: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9D5C204-CC40-BF1B-D947-7B514FEA2BBA}"/>
              </a:ext>
            </a:extLst>
          </p:cNvPr>
          <p:cNvSpPr txBox="1"/>
          <p:nvPr/>
        </p:nvSpPr>
        <p:spPr>
          <a:xfrm>
            <a:off x="503274" y="1488558"/>
            <a:ext cx="8172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Ser más sociable </a:t>
            </a:r>
            <a:br>
              <a:rPr lang="es-MX" dirty="0"/>
            </a:br>
            <a:r>
              <a:rPr lang="es-MX" dirty="0"/>
              <a:t>Tener hábitos mas saludable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877288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123290"/>
            <a:ext cx="6020656" cy="85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MIS OBJETIVOS A CORTO PLAZO (MÁXIMO UN AÑO) SON:</a:t>
            </a:r>
          </a:p>
        </p:txBody>
      </p:sp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2927413"/>
              </p:ext>
            </p:extLst>
          </p:nvPr>
        </p:nvGraphicFramePr>
        <p:xfrm>
          <a:off x="1" y="965770"/>
          <a:ext cx="9144000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15329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rgbClr val="00206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Ser</a:t>
                      </a:r>
                      <a:endParaRPr lang="es-CO" sz="2000" dirty="0">
                        <a:solidFill>
                          <a:srgbClr val="00206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rgbClr val="00206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Hacer</a:t>
                      </a:r>
                      <a:endParaRPr lang="es-CO" sz="2000" dirty="0">
                        <a:solidFill>
                          <a:srgbClr val="00206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rgbClr val="00206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Tener</a:t>
                      </a:r>
                      <a:endParaRPr lang="es-CO" sz="2000" dirty="0">
                        <a:solidFill>
                          <a:srgbClr val="00206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Tecnólogo en Desarrollo de Software</a:t>
                      </a:r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 trabajo que me guste</a:t>
                      </a:r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Mejor ganancia Económica </a:t>
                      </a:r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92008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123290"/>
            <a:ext cx="6020656" cy="85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MIS OBJETIVOS A MEDIANO PLAZO (MÁXIMO CINCO AÑOS) SON:</a:t>
            </a:r>
          </a:p>
        </p:txBody>
      </p:sp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1713346"/>
              </p:ext>
            </p:extLst>
          </p:nvPr>
        </p:nvGraphicFramePr>
        <p:xfrm>
          <a:off x="1" y="965770"/>
          <a:ext cx="9144000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15329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rgbClr val="00206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Ser</a:t>
                      </a:r>
                      <a:endParaRPr lang="es-CO" sz="2000" dirty="0">
                        <a:solidFill>
                          <a:srgbClr val="00206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rgbClr val="00206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Hacer</a:t>
                      </a:r>
                      <a:endParaRPr lang="es-CO" sz="2000" dirty="0">
                        <a:solidFill>
                          <a:srgbClr val="00206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rgbClr val="00206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Tener</a:t>
                      </a:r>
                      <a:endParaRPr lang="es-CO" sz="2000" dirty="0">
                        <a:solidFill>
                          <a:srgbClr val="00206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Ingeniero en Desarrollo de Software</a:t>
                      </a:r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Mejor mi trabajo </a:t>
                      </a:r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Una mejor Moto, una mejor Casa, más Dinero</a:t>
                      </a:r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8199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123290"/>
            <a:ext cx="6020656" cy="85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MIS OBJETIVOS A LARGO PLAZO (MÁXIMO DIEZ AÑOS) SON:</a:t>
            </a:r>
          </a:p>
        </p:txBody>
      </p:sp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200135"/>
              </p:ext>
            </p:extLst>
          </p:nvPr>
        </p:nvGraphicFramePr>
        <p:xfrm>
          <a:off x="1" y="965770"/>
          <a:ext cx="9144000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15329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rgbClr val="00206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Ser</a:t>
                      </a:r>
                      <a:endParaRPr lang="es-CO" sz="2000" dirty="0">
                        <a:solidFill>
                          <a:srgbClr val="00206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rgbClr val="00206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Hacer</a:t>
                      </a:r>
                      <a:endParaRPr lang="es-CO" sz="2000" dirty="0">
                        <a:solidFill>
                          <a:srgbClr val="00206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rgbClr val="00206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Tener</a:t>
                      </a:r>
                      <a:endParaRPr lang="es-CO" sz="2000" dirty="0">
                        <a:solidFill>
                          <a:srgbClr val="002060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Mejor Persona</a:t>
                      </a:r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 propia empresa</a:t>
                      </a:r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Casa Propia </a:t>
                      </a:r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03515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123290"/>
            <a:ext cx="6020656" cy="85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LÍNEA DE TIEMPO DE MIS OBJETIVOS</a:t>
            </a:r>
          </a:p>
        </p:txBody>
      </p:sp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2910693049"/>
              </p:ext>
            </p:extLst>
          </p:nvPr>
        </p:nvGraphicFramePr>
        <p:xfrm>
          <a:off x="339945" y="1317821"/>
          <a:ext cx="8012944" cy="2821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649128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205483"/>
            <a:ext cx="6020656" cy="855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PARA LOGRAR MIS OBJETIVOS ME COMPROMETO A: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58E2D8D-0DB6-9853-7CFF-397F277F1E2C}"/>
              </a:ext>
            </a:extLst>
          </p:cNvPr>
          <p:cNvSpPr txBox="1"/>
          <p:nvPr/>
        </p:nvSpPr>
        <p:spPr>
          <a:xfrm>
            <a:off x="387927" y="1385455"/>
            <a:ext cx="8409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Tener mejores hábitos para alcanzarlos con más disciplina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5757842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asas de lujo modernas: tres pilares indispensables. | Arquiara">
            <a:extLst>
              <a:ext uri="{FF2B5EF4-FFF2-40B4-BE49-F238E27FC236}">
                <a16:creationId xmlns:a16="http://schemas.microsoft.com/office/drawing/2014/main" id="{F3AF0903-1AD9-CA21-577B-1BBF4AF8D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6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635294" y="83602"/>
            <a:ext cx="6020656" cy="52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2800" b="1" dirty="0">
                <a:solidFill>
                  <a:srgbClr val="015583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MAPA DE LOS SUEÑOS</a:t>
            </a:r>
          </a:p>
        </p:txBody>
      </p:sp>
      <p:pic>
        <p:nvPicPr>
          <p:cNvPr id="1026" name="Picture 2" descr="DR650 2024 | Suzuki Motos México">
            <a:extLst>
              <a:ext uri="{FF2B5EF4-FFF2-40B4-BE49-F238E27FC236}">
                <a16:creationId xmlns:a16="http://schemas.microsoft.com/office/drawing/2014/main" id="{EF1F4B12-D3AA-89C4-7564-2D23423A8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96" y="2989745"/>
            <a:ext cx="2917050" cy="2153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400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15"/>
          <p:cNvSpPr txBox="1"/>
          <p:nvPr/>
        </p:nvSpPr>
        <p:spPr>
          <a:xfrm>
            <a:off x="1513918" y="337053"/>
            <a:ext cx="5999100" cy="6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s-CO" sz="3400" b="1" i="0" u="none" strike="noStrike" cap="none" dirty="0">
                <a:solidFill>
                  <a:srgbClr val="015583"/>
                </a:solidFill>
                <a:latin typeface="Calibri"/>
                <a:ea typeface="Calibri"/>
                <a:cs typeface="Calibri"/>
                <a:sym typeface="Calibri"/>
              </a:rPr>
              <a:t>MI PROYECTO DE VIDA</a:t>
            </a:r>
          </a:p>
        </p:txBody>
      </p:sp>
      <p:pic>
        <p:nvPicPr>
          <p:cNvPr id="496" name="Google Shape;496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64551" y="4911125"/>
            <a:ext cx="860705" cy="1334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ángulo 6"/>
          <p:cNvSpPr/>
          <p:nvPr/>
        </p:nvSpPr>
        <p:spPr>
          <a:xfrm>
            <a:off x="3986373" y="1065335"/>
            <a:ext cx="5157627" cy="40813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b="1" dirty="0">
                <a:solidFill>
                  <a:srgbClr val="1F4E7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Foto</a:t>
            </a:r>
            <a:endParaRPr lang="es-CO" sz="2000" b="1" dirty="0">
              <a:solidFill>
                <a:srgbClr val="1F4E7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334749" y="1830582"/>
            <a:ext cx="3725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>
                <a:solidFill>
                  <a:srgbClr val="1F4E7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Jhon Gildardo Montoya </a:t>
            </a:r>
            <a:r>
              <a:rPr lang="es-ES" sz="2000" b="1" dirty="0" err="1">
                <a:solidFill>
                  <a:srgbClr val="1F4E7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Montoya</a:t>
            </a:r>
            <a:endParaRPr lang="es-CO" sz="2000" b="1" dirty="0">
              <a:solidFill>
                <a:srgbClr val="1F4E7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n 2" descr="Hombre sonriendo posando para la foto&#10;&#10;Descripción generada automáticamente">
            <a:extLst>
              <a:ext uri="{FF2B5EF4-FFF2-40B4-BE49-F238E27FC236}">
                <a16:creationId xmlns:a16="http://schemas.microsoft.com/office/drawing/2014/main" id="{B999CC78-25F0-B8F7-5159-70C24F8334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6372" y="1065334"/>
            <a:ext cx="5157627" cy="407816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La educación como objeto de estudio | El Territori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401" y="768785"/>
            <a:ext cx="4799985" cy="4374715"/>
          </a:xfrm>
          <a:prstGeom prst="rect">
            <a:avLst/>
          </a:prstGeom>
        </p:spPr>
      </p:pic>
      <p:sp>
        <p:nvSpPr>
          <p:cNvPr id="10" name="Marcador de contenido 2"/>
          <p:cNvSpPr txBox="1">
            <a:spLocks/>
          </p:cNvSpPr>
          <p:nvPr/>
        </p:nvSpPr>
        <p:spPr>
          <a:xfrm>
            <a:off x="3575406" y="768785"/>
            <a:ext cx="4883809" cy="2418581"/>
          </a:xfrm>
          <a:prstGeom prst="rect">
            <a:avLst/>
          </a:prstGeom>
          <a:scene3d>
            <a:camera prst="orthographicFront">
              <a:rot lat="0" lon="3000000" rev="0"/>
            </a:camera>
            <a:lightRig rig="threePt" dir="t"/>
          </a:scene3d>
        </p:spPr>
        <p:txBody>
          <a:bodyPr>
            <a:norm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MS PGothic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Aft>
                <a:spcPts val="0"/>
              </a:spcAft>
              <a:buFont typeface="Arial"/>
              <a:buChar char="•"/>
              <a:defRPr/>
            </a:pPr>
            <a:endParaRPr lang="es-ES" sz="4000" b="1" spc="300" dirty="0">
              <a:ln w="11430" cmpd="sng">
                <a:solidFill>
                  <a:srgbClr val="4472C4">
                    <a:tint val="10000"/>
                  </a:srgbClr>
                </a:solidFill>
                <a:prstDash val="solid"/>
                <a:miter lim="800000"/>
              </a:ln>
              <a:gradFill>
                <a:gsLst>
                  <a:gs pos="10000">
                    <a:srgbClr val="4472C4">
                      <a:tint val="83000"/>
                      <a:shade val="100000"/>
                      <a:satMod val="200000"/>
                    </a:srgbClr>
                  </a:gs>
                  <a:gs pos="75000">
                    <a:srgbClr val="4472C4">
                      <a:tint val="100000"/>
                      <a:shade val="50000"/>
                      <a:satMod val="150000"/>
                    </a:srgbClr>
                  </a:gs>
                </a:gsLst>
                <a:lin ang="5400000"/>
              </a:gradFill>
              <a:effectLst>
                <a:glow rad="228600">
                  <a:srgbClr val="4472C4">
                    <a:satMod val="175000"/>
                    <a:alpha val="40000"/>
                  </a:srgbClr>
                </a:glow>
                <a:outerShdw blurRad="50800" dist="50800" dir="5400000" algn="ctr" rotWithShape="0">
                  <a:srgbClr val="000000">
                    <a:alpha val="98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 eaLnBrk="1" fontAlgn="auto" hangingPunct="1">
              <a:spcAft>
                <a:spcPts val="0"/>
              </a:spcAft>
              <a:buFont typeface="Arial"/>
              <a:buNone/>
              <a:defRPr/>
            </a:pPr>
            <a:r>
              <a:rPr lang="es-ES" sz="4000" b="1" spc="300" dirty="0">
                <a:ln w="11430" cmpd="sng">
                  <a:solidFill>
                    <a:srgbClr val="4472C4">
                      <a:tint val="10000"/>
                    </a:srgbClr>
                  </a:solidFill>
                  <a:prstDash val="solid"/>
                  <a:miter lim="800000"/>
                </a:ln>
                <a:gradFill>
                  <a:gsLst>
                    <a:gs pos="10000">
                      <a:srgbClr val="4472C4">
                        <a:tint val="83000"/>
                        <a:shade val="100000"/>
                        <a:satMod val="200000"/>
                      </a:srgbClr>
                    </a:gs>
                    <a:gs pos="75000">
                      <a:srgbClr val="4472C4">
                        <a:tint val="100000"/>
                        <a:shade val="50000"/>
                        <a:satMod val="150000"/>
                      </a:srgbClr>
                    </a:gs>
                  </a:gsLst>
                  <a:lin ang="5400000"/>
                </a:gradFill>
                <a:effectLst>
                  <a:glow rad="228600">
                    <a:srgbClr val="4472C4">
                      <a:satMod val="175000"/>
                      <a:alpha val="40000"/>
                    </a:srgbClr>
                  </a:glow>
                  <a:outerShdw blurRad="50800" dist="50800" dir="5400000" algn="ctr" rotWithShape="0">
                    <a:srgbClr val="000000">
                      <a:alpha val="98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GRACIAS</a:t>
            </a:r>
          </a:p>
          <a:p>
            <a:pPr algn="just" eaLnBrk="1" fontAlgn="auto" hangingPunct="1">
              <a:spcAft>
                <a:spcPts val="0"/>
              </a:spcAft>
              <a:buFont typeface="Arial"/>
              <a:buChar char="•"/>
              <a:defRPr/>
            </a:pPr>
            <a:endParaRPr lang="es-CO" sz="4000" dirty="0">
              <a:solidFill>
                <a:prstClr val="black"/>
              </a:solidFill>
              <a:effectLst>
                <a:outerShdw blurRad="50800" dist="50800" dir="5400000" algn="ctr" rotWithShape="0">
                  <a:srgbClr val="000000">
                    <a:alpha val="98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6013" y="2278144"/>
            <a:ext cx="433529" cy="433529"/>
          </a:xfrm>
          <a:prstGeom prst="rect">
            <a:avLst/>
          </a:prstGeom>
        </p:spPr>
      </p:pic>
      <p:pic>
        <p:nvPicPr>
          <p:cNvPr id="12" name="Picture 6" descr="clinica veterinaria granada - Clinica Veterinaria Albayd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9683" y="2844174"/>
            <a:ext cx="491249" cy="491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/>
          <p:cNvSpPr txBox="1"/>
          <p:nvPr/>
        </p:nvSpPr>
        <p:spPr>
          <a:xfrm>
            <a:off x="7293539" y="2293799"/>
            <a:ext cx="17091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@</a:t>
            </a:r>
            <a:r>
              <a:rPr lang="es-ES" b="1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coachjuancardona</a:t>
            </a:r>
            <a:endParaRPr lang="es-CO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CuadroTexto 13"/>
          <p:cNvSpPr txBox="1"/>
          <p:nvPr/>
        </p:nvSpPr>
        <p:spPr>
          <a:xfrm>
            <a:off x="7505245" y="2896574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Coachjuancardona</a:t>
            </a:r>
            <a:endParaRPr lang="es-CO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5" name="Imagen 14"/>
          <p:cNvPicPr/>
          <p:nvPr/>
        </p:nvPicPr>
        <p:blipFill>
          <a:blip r:embed="rId7"/>
          <a:stretch>
            <a:fillRect/>
          </a:stretch>
        </p:blipFill>
        <p:spPr>
          <a:xfrm>
            <a:off x="6934197" y="3472068"/>
            <a:ext cx="376024" cy="353228"/>
          </a:xfrm>
          <a:prstGeom prst="rect">
            <a:avLst/>
          </a:prstGeom>
        </p:spPr>
      </p:pic>
      <p:sp>
        <p:nvSpPr>
          <p:cNvPr id="16" name="CuadroTexto 15"/>
          <p:cNvSpPr txBox="1"/>
          <p:nvPr/>
        </p:nvSpPr>
        <p:spPr>
          <a:xfrm>
            <a:off x="7507587" y="3452886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Coachjuancardona</a:t>
            </a:r>
            <a:endParaRPr lang="es-CO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7505025" y="4697879"/>
            <a:ext cx="14782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Coachjuancardon</a:t>
            </a:r>
            <a:endParaRPr lang="es-CO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4197" y="4033955"/>
            <a:ext cx="426735" cy="409711"/>
          </a:xfrm>
          <a:prstGeom prst="rect">
            <a:avLst/>
          </a:prstGeom>
        </p:spPr>
      </p:pic>
      <p:sp>
        <p:nvSpPr>
          <p:cNvPr id="19" name="CuadroTexto 18"/>
          <p:cNvSpPr txBox="1"/>
          <p:nvPr/>
        </p:nvSpPr>
        <p:spPr>
          <a:xfrm>
            <a:off x="7529759" y="4067314"/>
            <a:ext cx="1566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Coachjuancardona</a:t>
            </a:r>
            <a:endParaRPr lang="es-CO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" name="Imagen 1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198" y="4652325"/>
            <a:ext cx="384522" cy="394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075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705510" y="199856"/>
            <a:ext cx="6020656" cy="65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3400" b="1" dirty="0">
                <a:solidFill>
                  <a:srgbClr val="015583"/>
                </a:solidFill>
                <a:latin typeface="Calibri"/>
                <a:ea typeface="Calibri"/>
                <a:cs typeface="Calibri"/>
                <a:sym typeface="Calibri"/>
              </a:rPr>
              <a:t>¿QUIÉN SOY?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230171" y="1131173"/>
            <a:ext cx="67829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solidFill>
                  <a:srgbClr val="1F4E7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frase o palabra que me define es: </a:t>
            </a:r>
          </a:p>
          <a:p>
            <a:endParaRPr lang="es-ES" sz="2000" b="1" dirty="0">
              <a:solidFill>
                <a:srgbClr val="1F4E7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C0B6E23-4AB7-6AF2-E613-0EF90813F797}"/>
              </a:ext>
            </a:extLst>
          </p:cNvPr>
          <p:cNvSpPr txBox="1"/>
          <p:nvPr/>
        </p:nvSpPr>
        <p:spPr>
          <a:xfrm>
            <a:off x="297873" y="1717964"/>
            <a:ext cx="83889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Soy una persona Apasionada por el aprendizaje y el crecimiento constante, tanto a nivel personal como profesional. Me considero alguien curioso y con un gran interés por la tecnología. Me gusta ayudar a las personas en lo que me sea posible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4172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705510" y="199856"/>
            <a:ext cx="6020656" cy="65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3400" b="1" dirty="0">
                <a:solidFill>
                  <a:srgbClr val="015583"/>
                </a:solidFill>
                <a:latin typeface="Calibri"/>
                <a:ea typeface="Calibri"/>
                <a:cs typeface="Calibri"/>
                <a:sym typeface="Calibri"/>
              </a:rPr>
              <a:t>IDENTIFICO</a:t>
            </a:r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515077"/>
              </p:ext>
            </p:extLst>
          </p:nvPr>
        </p:nvGraphicFramePr>
        <p:xfrm>
          <a:off x="0" y="762159"/>
          <a:ext cx="9143999" cy="4381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3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2951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Mis fortalezas</a:t>
                      </a:r>
                      <a:endParaRPr lang="es-CO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r>
                        <a:rPr lang="es-MX" dirty="0"/>
                        <a:t>Aprendo fácilmente lo que me proponga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r>
                        <a:rPr lang="es-MX" dirty="0"/>
                        <a:t>Considero que se expresarme y expresar mis ideas hacia las personas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r>
                        <a:rPr lang="es-MX" dirty="0"/>
                        <a:t>Soy una persona analítica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r>
                        <a:rPr lang="es-MX" dirty="0"/>
                        <a:t>Me adapto a las necesidades que tenga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01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705510" y="199856"/>
            <a:ext cx="6020656" cy="65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3400" b="1" dirty="0">
                <a:solidFill>
                  <a:srgbClr val="015583"/>
                </a:solidFill>
                <a:latin typeface="Calibri"/>
                <a:ea typeface="Calibri"/>
                <a:cs typeface="Calibri"/>
                <a:sym typeface="Calibri"/>
              </a:rPr>
              <a:t>IDENTIFICO</a:t>
            </a:r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6449991"/>
              </p:ext>
            </p:extLst>
          </p:nvPr>
        </p:nvGraphicFramePr>
        <p:xfrm>
          <a:off x="0" y="762159"/>
          <a:ext cx="9143999" cy="4381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3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2951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Mis limitaciones</a:t>
                      </a:r>
                      <a:endParaRPr lang="es-CO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r>
                        <a:rPr lang="es-MX" dirty="0"/>
                        <a:t>Pienso que las limitaciones son algo mental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579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705510" y="199856"/>
            <a:ext cx="6020656" cy="65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3400" b="1" dirty="0">
                <a:solidFill>
                  <a:srgbClr val="015583"/>
                </a:solidFill>
                <a:latin typeface="Calibri"/>
                <a:ea typeface="Calibri"/>
                <a:cs typeface="Calibri"/>
                <a:sym typeface="Calibri"/>
              </a:rPr>
              <a:t>IDENTIFICO</a:t>
            </a:r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806200"/>
              </p:ext>
            </p:extLst>
          </p:nvPr>
        </p:nvGraphicFramePr>
        <p:xfrm>
          <a:off x="0" y="762159"/>
          <a:ext cx="9143999" cy="4381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3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2951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Mis miedos</a:t>
                      </a:r>
                      <a:endParaRPr lang="es-CO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r>
                        <a:rPr lang="es-MX" dirty="0"/>
                        <a:t>No aprender algo nuevo cada día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63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705510" y="199856"/>
            <a:ext cx="6020656" cy="65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3400" b="1" dirty="0">
                <a:solidFill>
                  <a:srgbClr val="015583"/>
                </a:solidFill>
                <a:latin typeface="Calibri"/>
                <a:ea typeface="Calibri"/>
                <a:cs typeface="Calibri"/>
                <a:sym typeface="Calibri"/>
              </a:rPr>
              <a:t>IDENTIFICO</a:t>
            </a:r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000594"/>
              </p:ext>
            </p:extLst>
          </p:nvPr>
        </p:nvGraphicFramePr>
        <p:xfrm>
          <a:off x="0" y="762159"/>
          <a:ext cx="9143999" cy="4381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3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2951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Mis aspiraciones personales</a:t>
                      </a:r>
                      <a:endParaRPr lang="es-CO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r>
                        <a:rPr lang="es-MX" dirty="0"/>
                        <a:t>Ser Feliz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r>
                        <a:rPr lang="es-MX" dirty="0"/>
                        <a:t>Mejorar mi situación económica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r>
                        <a:rPr lang="es-MX" dirty="0"/>
                        <a:t>Poder compartir tiempo con mi familia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4119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55950" y="347575"/>
            <a:ext cx="371800" cy="3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42;p21"/>
          <p:cNvSpPr txBox="1"/>
          <p:nvPr/>
        </p:nvSpPr>
        <p:spPr>
          <a:xfrm>
            <a:off x="1705510" y="199856"/>
            <a:ext cx="6020656" cy="656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80000"/>
              </a:lnSpc>
              <a:buSzPts val="3800"/>
            </a:pPr>
            <a:r>
              <a:rPr lang="es-ES" sz="3400" b="1" dirty="0">
                <a:solidFill>
                  <a:srgbClr val="015583"/>
                </a:solidFill>
                <a:latin typeface="Calibri"/>
                <a:ea typeface="Calibri"/>
                <a:cs typeface="Calibri"/>
                <a:sym typeface="Calibri"/>
              </a:rPr>
              <a:t>IDENTIFICO</a:t>
            </a:r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4904210"/>
              </p:ext>
            </p:extLst>
          </p:nvPr>
        </p:nvGraphicFramePr>
        <p:xfrm>
          <a:off x="0" y="762159"/>
          <a:ext cx="9143999" cy="4381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39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2951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Mis aspiraciones profesionales</a:t>
                      </a:r>
                      <a:endParaRPr lang="es-CO" sz="20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r>
                        <a:rPr lang="es-MX" dirty="0"/>
                        <a:t>Graduarme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r>
                        <a:rPr lang="es-MX" dirty="0"/>
                        <a:t>Ayudar a las personas de mi pueblo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5839"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619911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15583"/>
      </a:dk1>
      <a:lt1>
        <a:srgbClr val="FFFFFF"/>
      </a:lt1>
      <a:dk2>
        <a:srgbClr val="434343"/>
      </a:dk2>
      <a:lt2>
        <a:srgbClr val="EEEEEE"/>
      </a:lt2>
      <a:accent1>
        <a:srgbClr val="05ADBC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3104</TotalTime>
  <Words>825</Words>
  <Application>Microsoft Office PowerPoint</Application>
  <PresentationFormat>Presentación en pantalla (16:9)</PresentationFormat>
  <Paragraphs>121</Paragraphs>
  <Slides>31</Slides>
  <Notes>31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5" baseType="lpstr">
      <vt:lpstr>Arial</vt:lpstr>
      <vt:lpstr>Calibri</vt:lpstr>
      <vt:lpstr>Century Gothic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Lenovo</dc:creator>
  <cp:lastModifiedBy>Jhon Montoya</cp:lastModifiedBy>
  <cp:revision>82</cp:revision>
  <dcterms:modified xsi:type="dcterms:W3CDTF">2024-09-18T21:22:23Z</dcterms:modified>
</cp:coreProperties>
</file>